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a-DK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68" d="100"/>
          <a:sy n="68" d="100"/>
        </p:scale>
        <p:origin x="-1544" y="-2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E716E-53DF-3941-AFE1-93964A2F58F0}" type="datetimeFigureOut">
              <a:rPr lang="da-DK" smtClean="0"/>
              <a:t>21/09/16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12478-60CA-5942-BECC-02D3E14907A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15262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E716E-53DF-3941-AFE1-93964A2F58F0}" type="datetimeFigureOut">
              <a:rPr lang="da-DK" smtClean="0"/>
              <a:t>21/09/16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12478-60CA-5942-BECC-02D3E14907A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10841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E716E-53DF-3941-AFE1-93964A2F58F0}" type="datetimeFigureOut">
              <a:rPr lang="da-DK" smtClean="0"/>
              <a:t>21/09/16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12478-60CA-5942-BECC-02D3E14907A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54070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E716E-53DF-3941-AFE1-93964A2F58F0}" type="datetimeFigureOut">
              <a:rPr lang="da-DK" smtClean="0"/>
              <a:t>21/09/16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12478-60CA-5942-BECC-02D3E14907A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35681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E716E-53DF-3941-AFE1-93964A2F58F0}" type="datetimeFigureOut">
              <a:rPr lang="da-DK" smtClean="0"/>
              <a:t>21/09/16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12478-60CA-5942-BECC-02D3E14907A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27523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E716E-53DF-3941-AFE1-93964A2F58F0}" type="datetimeFigureOut">
              <a:rPr lang="da-DK" smtClean="0"/>
              <a:t>21/09/16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12478-60CA-5942-BECC-02D3E14907A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82134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E716E-53DF-3941-AFE1-93964A2F58F0}" type="datetimeFigureOut">
              <a:rPr lang="da-DK" smtClean="0"/>
              <a:t>21/09/16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12478-60CA-5942-BECC-02D3E14907A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06898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E716E-53DF-3941-AFE1-93964A2F58F0}" type="datetimeFigureOut">
              <a:rPr lang="da-DK" smtClean="0"/>
              <a:t>21/09/16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12478-60CA-5942-BECC-02D3E14907A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85084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E716E-53DF-3941-AFE1-93964A2F58F0}" type="datetimeFigureOut">
              <a:rPr lang="da-DK" smtClean="0"/>
              <a:t>21/09/16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12478-60CA-5942-BECC-02D3E14907A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22103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E716E-53DF-3941-AFE1-93964A2F58F0}" type="datetimeFigureOut">
              <a:rPr lang="da-DK" smtClean="0"/>
              <a:t>21/09/16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12478-60CA-5942-BECC-02D3E14907A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00315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E716E-53DF-3941-AFE1-93964A2F58F0}" type="datetimeFigureOut">
              <a:rPr lang="da-DK" smtClean="0"/>
              <a:t>21/09/16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12478-60CA-5942-BECC-02D3E14907A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44266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E716E-53DF-3941-AFE1-93964A2F58F0}" type="datetimeFigureOut">
              <a:rPr lang="da-DK" smtClean="0"/>
              <a:t>21/09/16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12478-60CA-5942-BECC-02D3E14907A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82197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373525"/>
            <a:ext cx="7772400" cy="1470025"/>
          </a:xfrm>
        </p:spPr>
        <p:txBody>
          <a:bodyPr/>
          <a:lstStyle/>
          <a:p>
            <a:r>
              <a:rPr lang="da-DK" dirty="0" smtClean="0"/>
              <a:t>The </a:t>
            </a:r>
            <a:r>
              <a:rPr lang="da-DK" dirty="0" err="1" smtClean="0"/>
              <a:t>challenges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685800" y="1843549"/>
            <a:ext cx="7772400" cy="4418669"/>
          </a:xfrm>
        </p:spPr>
        <p:txBody>
          <a:bodyPr>
            <a:normAutofit/>
          </a:bodyPr>
          <a:lstStyle/>
          <a:p>
            <a:pPr marL="457200" indent="-457200" algn="l">
              <a:buFont typeface="Wingdings" charset="2"/>
              <a:buChar char="u"/>
            </a:pPr>
            <a:r>
              <a:rPr lang="da-DK" dirty="0" smtClean="0"/>
              <a:t>To </a:t>
            </a:r>
            <a:r>
              <a:rPr lang="da-DK" dirty="0" err="1"/>
              <a:t>increase</a:t>
            </a:r>
            <a:r>
              <a:rPr lang="da-DK" dirty="0"/>
              <a:t> the </a:t>
            </a:r>
            <a:r>
              <a:rPr lang="da-DK" dirty="0" err="1"/>
              <a:t>amount</a:t>
            </a:r>
            <a:r>
              <a:rPr lang="da-DK" dirty="0"/>
              <a:t> of </a:t>
            </a:r>
            <a:r>
              <a:rPr lang="da-DK" dirty="0" err="1"/>
              <a:t>members</a:t>
            </a:r>
            <a:endParaRPr lang="da-DK" dirty="0"/>
          </a:p>
          <a:p>
            <a:pPr marL="457200" lvl="0" indent="-457200" algn="l">
              <a:buFont typeface="Wingdings" charset="2"/>
              <a:buChar char="u"/>
            </a:pPr>
            <a:r>
              <a:rPr lang="da-DK" dirty="0"/>
              <a:t>To </a:t>
            </a:r>
            <a:r>
              <a:rPr lang="da-DK" dirty="0" err="1"/>
              <a:t>activate</a:t>
            </a:r>
            <a:r>
              <a:rPr lang="da-DK" dirty="0"/>
              <a:t> the </a:t>
            </a:r>
            <a:r>
              <a:rPr lang="da-DK" dirty="0" err="1"/>
              <a:t>members</a:t>
            </a:r>
            <a:r>
              <a:rPr lang="da-DK" dirty="0"/>
              <a:t> </a:t>
            </a:r>
            <a:r>
              <a:rPr lang="da-DK" dirty="0" err="1"/>
              <a:t>we</a:t>
            </a:r>
            <a:r>
              <a:rPr lang="da-DK" dirty="0"/>
              <a:t> </a:t>
            </a:r>
            <a:r>
              <a:rPr lang="da-DK" dirty="0" err="1"/>
              <a:t>already</a:t>
            </a:r>
            <a:r>
              <a:rPr lang="da-DK" dirty="0"/>
              <a:t> have</a:t>
            </a:r>
          </a:p>
          <a:p>
            <a:pPr marL="457200" lvl="0" indent="-457200" algn="l">
              <a:buFont typeface="Wingdings" charset="2"/>
              <a:buChar char="u"/>
            </a:pPr>
            <a:r>
              <a:rPr lang="da-DK" dirty="0"/>
              <a:t>To </a:t>
            </a:r>
            <a:r>
              <a:rPr lang="da-DK" dirty="0" err="1"/>
              <a:t>convince</a:t>
            </a:r>
            <a:r>
              <a:rPr lang="da-DK" dirty="0"/>
              <a:t> man in the </a:t>
            </a:r>
            <a:r>
              <a:rPr lang="da-DK" dirty="0" err="1"/>
              <a:t>street</a:t>
            </a:r>
            <a:r>
              <a:rPr lang="da-DK" dirty="0"/>
              <a:t> </a:t>
            </a:r>
          </a:p>
          <a:p>
            <a:pPr marL="457200" lvl="0" indent="-457200" algn="l">
              <a:buFont typeface="Wingdings" charset="2"/>
              <a:buChar char="u"/>
            </a:pPr>
            <a:r>
              <a:rPr lang="da-DK" dirty="0"/>
              <a:t>To </a:t>
            </a:r>
            <a:r>
              <a:rPr lang="da-DK" dirty="0" err="1"/>
              <a:t>convince</a:t>
            </a:r>
            <a:r>
              <a:rPr lang="da-DK" dirty="0"/>
              <a:t> </a:t>
            </a:r>
            <a:r>
              <a:rPr lang="da-DK" dirty="0" err="1"/>
              <a:t>politicians</a:t>
            </a:r>
            <a:endParaRPr lang="da-DK" dirty="0"/>
          </a:p>
          <a:p>
            <a:pPr marL="457200" lvl="0" indent="-457200" algn="l">
              <a:buFont typeface="Wingdings" charset="2"/>
              <a:buChar char="u"/>
            </a:pPr>
            <a:r>
              <a:rPr lang="da-DK" dirty="0"/>
              <a:t>To </a:t>
            </a:r>
            <a:r>
              <a:rPr lang="da-DK" dirty="0" err="1"/>
              <a:t>make</a:t>
            </a:r>
            <a:r>
              <a:rPr lang="da-DK" dirty="0"/>
              <a:t> alliances with </a:t>
            </a:r>
            <a:r>
              <a:rPr lang="da-DK" dirty="0" err="1"/>
              <a:t>other</a:t>
            </a:r>
            <a:r>
              <a:rPr lang="da-DK" dirty="0"/>
              <a:t> </a:t>
            </a:r>
            <a:r>
              <a:rPr lang="da-DK" dirty="0" err="1"/>
              <a:t>NGOes</a:t>
            </a:r>
            <a:endParaRPr lang="da-DK" dirty="0"/>
          </a:p>
          <a:p>
            <a:pPr marL="457200" lvl="0" indent="-457200" algn="l">
              <a:buFont typeface="Wingdings" charset="2"/>
              <a:buChar char="u"/>
            </a:pPr>
            <a:r>
              <a:rPr lang="da-DK" dirty="0"/>
              <a:t>To start </a:t>
            </a:r>
            <a:r>
              <a:rPr lang="da-DK" dirty="0" err="1"/>
              <a:t>local</a:t>
            </a:r>
            <a:r>
              <a:rPr lang="da-DK" dirty="0"/>
              <a:t> </a:t>
            </a:r>
            <a:r>
              <a:rPr lang="da-DK" dirty="0" err="1"/>
              <a:t>groups</a:t>
            </a:r>
            <a:endParaRPr lang="da-DK" dirty="0"/>
          </a:p>
          <a:p>
            <a:pPr marL="457200" lvl="0" indent="-457200" algn="l">
              <a:buFont typeface="Wingdings" charset="2"/>
              <a:buChar char="u"/>
            </a:pPr>
            <a:r>
              <a:rPr lang="da-DK" dirty="0"/>
              <a:t>To </a:t>
            </a:r>
            <a:r>
              <a:rPr lang="da-DK" dirty="0" err="1"/>
              <a:t>get</a:t>
            </a:r>
            <a:r>
              <a:rPr lang="da-DK" dirty="0"/>
              <a:t> more </a:t>
            </a:r>
            <a:r>
              <a:rPr lang="da-DK" dirty="0" err="1"/>
              <a:t>money</a:t>
            </a:r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726862033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38</Words>
  <Application>Microsoft Macintosh PowerPoint</Application>
  <PresentationFormat>Skærmshow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</vt:i4>
      </vt:variant>
    </vt:vector>
  </HeadingPairs>
  <TitlesOfParts>
    <vt:vector size="2" baseType="lpstr">
      <vt:lpstr>Kontortema</vt:lpstr>
      <vt:lpstr>The challenges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challenges</dc:title>
  <dc:creator>Ejer</dc:creator>
  <cp:lastModifiedBy>Ejer</cp:lastModifiedBy>
  <cp:revision>1</cp:revision>
  <dcterms:created xsi:type="dcterms:W3CDTF">2016-09-19T14:57:23Z</dcterms:created>
  <dcterms:modified xsi:type="dcterms:W3CDTF">2016-09-21T08:58:39Z</dcterms:modified>
</cp:coreProperties>
</file>