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688AE0-0FBE-B649-A7A8-D3FB7DB4A73C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4D444B04-B47E-A241-A21B-775ABC660888}">
      <dgm:prSet phldrT="[Tekst]"/>
      <dgm:spPr/>
      <dgm:t>
        <a:bodyPr/>
        <a:lstStyle/>
        <a:p>
          <a:r>
            <a:rPr lang="da-DK"/>
            <a:t>Scarcity</a:t>
          </a:r>
        </a:p>
      </dgm:t>
    </dgm:pt>
    <dgm:pt modelId="{CB0BB500-33F0-D44A-AEDC-5B368004CB0C}" type="parTrans" cxnId="{86A66D3B-DB60-D14F-8680-11EA42D4B943}">
      <dgm:prSet/>
      <dgm:spPr/>
      <dgm:t>
        <a:bodyPr/>
        <a:lstStyle/>
        <a:p>
          <a:endParaRPr lang="da-DK"/>
        </a:p>
      </dgm:t>
    </dgm:pt>
    <dgm:pt modelId="{B17E7876-53E5-8F4E-B784-2269C4DE492D}" type="sibTrans" cxnId="{86A66D3B-DB60-D14F-8680-11EA42D4B943}">
      <dgm:prSet/>
      <dgm:spPr/>
      <dgm:t>
        <a:bodyPr/>
        <a:lstStyle/>
        <a:p>
          <a:endParaRPr lang="da-DK"/>
        </a:p>
      </dgm:t>
    </dgm:pt>
    <dgm:pt modelId="{D5D920AA-7292-B749-9A0D-15AA7530179D}">
      <dgm:prSet phldrT="[Tekst]"/>
      <dgm:spPr/>
      <dgm:t>
        <a:bodyPr/>
        <a:lstStyle/>
        <a:p>
          <a:r>
            <a:rPr lang="da-DK"/>
            <a:t>Control</a:t>
          </a:r>
        </a:p>
      </dgm:t>
    </dgm:pt>
    <dgm:pt modelId="{FBADB9E8-AA61-E942-B45A-7506251C51BD}" type="parTrans" cxnId="{09848454-782D-4545-9896-534BA925B4CC}">
      <dgm:prSet/>
      <dgm:spPr/>
      <dgm:t>
        <a:bodyPr/>
        <a:lstStyle/>
        <a:p>
          <a:endParaRPr lang="da-DK"/>
        </a:p>
      </dgm:t>
    </dgm:pt>
    <dgm:pt modelId="{47B9115E-5FDD-044F-A251-DB7193DCE72E}" type="sibTrans" cxnId="{09848454-782D-4545-9896-534BA925B4CC}">
      <dgm:prSet/>
      <dgm:spPr/>
      <dgm:t>
        <a:bodyPr/>
        <a:lstStyle/>
        <a:p>
          <a:endParaRPr lang="da-DK"/>
        </a:p>
      </dgm:t>
    </dgm:pt>
    <dgm:pt modelId="{0A4F4D6F-75DA-3542-8917-9246B05DE544}">
      <dgm:prSet phldrT="[Tekst]"/>
      <dgm:spPr/>
      <dgm:t>
        <a:bodyPr/>
        <a:lstStyle/>
        <a:p>
          <a:r>
            <a:rPr lang="da-DK"/>
            <a:t>Fear</a:t>
          </a:r>
        </a:p>
      </dgm:t>
    </dgm:pt>
    <dgm:pt modelId="{0011301F-6C24-444F-8E9A-E07B2FDDE9FC}" type="parTrans" cxnId="{BCC5C7C9-1896-F448-9D17-3495EB98EDEC}">
      <dgm:prSet/>
      <dgm:spPr/>
      <dgm:t>
        <a:bodyPr/>
        <a:lstStyle/>
        <a:p>
          <a:endParaRPr lang="da-DK"/>
        </a:p>
      </dgm:t>
    </dgm:pt>
    <dgm:pt modelId="{C3F305FB-EF67-4F45-9248-45ED06BBB232}" type="sibTrans" cxnId="{BCC5C7C9-1896-F448-9D17-3495EB98EDEC}">
      <dgm:prSet/>
      <dgm:spPr/>
      <dgm:t>
        <a:bodyPr/>
        <a:lstStyle/>
        <a:p>
          <a:endParaRPr lang="da-DK"/>
        </a:p>
      </dgm:t>
    </dgm:pt>
    <dgm:pt modelId="{1268D3A0-43E0-D146-8244-F8839A09826A}">
      <dgm:prSet phldrT="[Tekst]"/>
      <dgm:spPr/>
      <dgm:t>
        <a:bodyPr/>
        <a:lstStyle/>
        <a:p>
          <a:r>
            <a:rPr lang="da-DK" dirty="0" err="1" smtClean="0"/>
            <a:t>Resistance</a:t>
          </a:r>
          <a:endParaRPr lang="da-DK" dirty="0"/>
        </a:p>
      </dgm:t>
    </dgm:pt>
    <dgm:pt modelId="{38C12EE7-C490-1D40-B1AF-DDB852F33B5D}" type="parTrans" cxnId="{0FCA6C9F-8E4C-F04B-8BA9-14E7C03D4629}">
      <dgm:prSet/>
      <dgm:spPr/>
      <dgm:t>
        <a:bodyPr/>
        <a:lstStyle/>
        <a:p>
          <a:endParaRPr lang="da-DK"/>
        </a:p>
      </dgm:t>
    </dgm:pt>
    <dgm:pt modelId="{DDA53ACE-D601-EA46-A3B6-FE3823116D6D}" type="sibTrans" cxnId="{0FCA6C9F-8E4C-F04B-8BA9-14E7C03D4629}">
      <dgm:prSet/>
      <dgm:spPr/>
      <dgm:t>
        <a:bodyPr/>
        <a:lstStyle/>
        <a:p>
          <a:endParaRPr lang="da-DK"/>
        </a:p>
      </dgm:t>
    </dgm:pt>
    <dgm:pt modelId="{0400EACA-6EAD-B347-886B-15C2710658AB}">
      <dgm:prSet phldrT="[Tekst]"/>
      <dgm:spPr/>
      <dgm:t>
        <a:bodyPr/>
        <a:lstStyle/>
        <a:p>
          <a:r>
            <a:rPr lang="da-DK"/>
            <a:t>Inhumanity</a:t>
          </a:r>
        </a:p>
      </dgm:t>
    </dgm:pt>
    <dgm:pt modelId="{7DDFBF0D-2F07-0B48-B71D-C9DD0EFB9300}" type="parTrans" cxnId="{605D2732-2E1C-2A40-B303-2B6844396398}">
      <dgm:prSet/>
      <dgm:spPr/>
      <dgm:t>
        <a:bodyPr/>
        <a:lstStyle/>
        <a:p>
          <a:endParaRPr lang="da-DK"/>
        </a:p>
      </dgm:t>
    </dgm:pt>
    <dgm:pt modelId="{2079C033-D4F0-EB49-B268-9D1EE3509533}" type="sibTrans" cxnId="{605D2732-2E1C-2A40-B303-2B6844396398}">
      <dgm:prSet/>
      <dgm:spPr/>
      <dgm:t>
        <a:bodyPr/>
        <a:lstStyle/>
        <a:p>
          <a:endParaRPr lang="da-DK"/>
        </a:p>
      </dgm:t>
    </dgm:pt>
    <dgm:pt modelId="{648DAE52-1D2F-2F49-89D8-5563E4388732}" type="pres">
      <dgm:prSet presAssocID="{D3688AE0-0FBE-B649-A7A8-D3FB7DB4A7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0E950F88-B339-0041-8B9B-9CC15BB36EDC}" type="pres">
      <dgm:prSet presAssocID="{D3688AE0-0FBE-B649-A7A8-D3FB7DB4A73C}" presName="cycle" presStyleCnt="0"/>
      <dgm:spPr/>
    </dgm:pt>
    <dgm:pt modelId="{9475EFFE-4EB6-6B44-A861-5B2D910B14DD}" type="pres">
      <dgm:prSet presAssocID="{4D444B04-B47E-A241-A21B-775ABC660888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18983D5-4771-8B48-8EB2-F151CF6F2536}" type="pres">
      <dgm:prSet presAssocID="{B17E7876-53E5-8F4E-B784-2269C4DE492D}" presName="sibTransFirstNode" presStyleLbl="bgShp" presStyleIdx="0" presStyleCnt="1"/>
      <dgm:spPr/>
      <dgm:t>
        <a:bodyPr/>
        <a:lstStyle/>
        <a:p>
          <a:endParaRPr lang="da-DK"/>
        </a:p>
      </dgm:t>
    </dgm:pt>
    <dgm:pt modelId="{0B26DA88-FC08-524F-AC7A-F4500D05DFCF}" type="pres">
      <dgm:prSet presAssocID="{D5D920AA-7292-B749-9A0D-15AA7530179D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D97237E-C05A-ED46-88BE-787C309384DB}" type="pres">
      <dgm:prSet presAssocID="{0A4F4D6F-75DA-3542-8917-9246B05DE544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722D0EF-C3AA-7E4D-9050-16B86D572549}" type="pres">
      <dgm:prSet presAssocID="{1268D3A0-43E0-D146-8244-F8839A09826A}" presName="nodeFollowingNodes" presStyleLbl="node1" presStyleIdx="3" presStyleCnt="5" custRadScaleRad="101650" custRadScaleInc="200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4F4F5A3-0389-494B-AC36-EBB604BFF006}" type="pres">
      <dgm:prSet presAssocID="{0400EACA-6EAD-B347-886B-15C2710658A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3C4B805F-313A-594D-BDF5-7F84459145D1}" type="presOf" srcId="{0A4F4D6F-75DA-3542-8917-9246B05DE544}" destId="{ED97237E-C05A-ED46-88BE-787C309384DB}" srcOrd="0" destOrd="0" presId="urn:microsoft.com/office/officeart/2005/8/layout/cycle3"/>
    <dgm:cxn modelId="{605D2732-2E1C-2A40-B303-2B6844396398}" srcId="{D3688AE0-0FBE-B649-A7A8-D3FB7DB4A73C}" destId="{0400EACA-6EAD-B347-886B-15C2710658AB}" srcOrd="4" destOrd="0" parTransId="{7DDFBF0D-2F07-0B48-B71D-C9DD0EFB9300}" sibTransId="{2079C033-D4F0-EB49-B268-9D1EE3509533}"/>
    <dgm:cxn modelId="{C59DE52B-D2CA-8D4D-8B47-910FBD4157D6}" type="presOf" srcId="{D5D920AA-7292-B749-9A0D-15AA7530179D}" destId="{0B26DA88-FC08-524F-AC7A-F4500D05DFCF}" srcOrd="0" destOrd="0" presId="urn:microsoft.com/office/officeart/2005/8/layout/cycle3"/>
    <dgm:cxn modelId="{09848454-782D-4545-9896-534BA925B4CC}" srcId="{D3688AE0-0FBE-B649-A7A8-D3FB7DB4A73C}" destId="{D5D920AA-7292-B749-9A0D-15AA7530179D}" srcOrd="1" destOrd="0" parTransId="{FBADB9E8-AA61-E942-B45A-7506251C51BD}" sibTransId="{47B9115E-5FDD-044F-A251-DB7193DCE72E}"/>
    <dgm:cxn modelId="{01FD2CE0-A83F-234B-A659-BA1D320069FA}" type="presOf" srcId="{1268D3A0-43E0-D146-8244-F8839A09826A}" destId="{0722D0EF-C3AA-7E4D-9050-16B86D572549}" srcOrd="0" destOrd="0" presId="urn:microsoft.com/office/officeart/2005/8/layout/cycle3"/>
    <dgm:cxn modelId="{ACB808A3-2C03-6642-9746-EC3A31D119E3}" type="presOf" srcId="{0400EACA-6EAD-B347-886B-15C2710658AB}" destId="{B4F4F5A3-0389-494B-AC36-EBB604BFF006}" srcOrd="0" destOrd="0" presId="urn:microsoft.com/office/officeart/2005/8/layout/cycle3"/>
    <dgm:cxn modelId="{0FCA6C9F-8E4C-F04B-8BA9-14E7C03D4629}" srcId="{D3688AE0-0FBE-B649-A7A8-D3FB7DB4A73C}" destId="{1268D3A0-43E0-D146-8244-F8839A09826A}" srcOrd="3" destOrd="0" parTransId="{38C12EE7-C490-1D40-B1AF-DDB852F33B5D}" sibTransId="{DDA53ACE-D601-EA46-A3B6-FE3823116D6D}"/>
    <dgm:cxn modelId="{BCC5C7C9-1896-F448-9D17-3495EB98EDEC}" srcId="{D3688AE0-0FBE-B649-A7A8-D3FB7DB4A73C}" destId="{0A4F4D6F-75DA-3542-8917-9246B05DE544}" srcOrd="2" destOrd="0" parTransId="{0011301F-6C24-444F-8E9A-E07B2FDDE9FC}" sibTransId="{C3F305FB-EF67-4F45-9248-45ED06BBB232}"/>
    <dgm:cxn modelId="{B64553AF-2D1F-9D46-8012-7E034E303FD7}" type="presOf" srcId="{D3688AE0-0FBE-B649-A7A8-D3FB7DB4A73C}" destId="{648DAE52-1D2F-2F49-89D8-5563E4388732}" srcOrd="0" destOrd="0" presId="urn:microsoft.com/office/officeart/2005/8/layout/cycle3"/>
    <dgm:cxn modelId="{86A66D3B-DB60-D14F-8680-11EA42D4B943}" srcId="{D3688AE0-0FBE-B649-A7A8-D3FB7DB4A73C}" destId="{4D444B04-B47E-A241-A21B-775ABC660888}" srcOrd="0" destOrd="0" parTransId="{CB0BB500-33F0-D44A-AEDC-5B368004CB0C}" sibTransId="{B17E7876-53E5-8F4E-B784-2269C4DE492D}"/>
    <dgm:cxn modelId="{90FF08B9-8A29-1A47-ABFE-18BDC3CAE909}" type="presOf" srcId="{B17E7876-53E5-8F4E-B784-2269C4DE492D}" destId="{A18983D5-4771-8B48-8EB2-F151CF6F2536}" srcOrd="0" destOrd="0" presId="urn:microsoft.com/office/officeart/2005/8/layout/cycle3"/>
    <dgm:cxn modelId="{A9536B9D-A5FB-504B-BAB8-FACD1790F1E3}" type="presOf" srcId="{4D444B04-B47E-A241-A21B-775ABC660888}" destId="{9475EFFE-4EB6-6B44-A861-5B2D910B14DD}" srcOrd="0" destOrd="0" presId="urn:microsoft.com/office/officeart/2005/8/layout/cycle3"/>
    <dgm:cxn modelId="{4B60B087-2E26-DA40-8386-AE594B643226}" type="presParOf" srcId="{648DAE52-1D2F-2F49-89D8-5563E4388732}" destId="{0E950F88-B339-0041-8B9B-9CC15BB36EDC}" srcOrd="0" destOrd="0" presId="urn:microsoft.com/office/officeart/2005/8/layout/cycle3"/>
    <dgm:cxn modelId="{65E064FD-6429-AA41-B569-7E54E2D65777}" type="presParOf" srcId="{0E950F88-B339-0041-8B9B-9CC15BB36EDC}" destId="{9475EFFE-4EB6-6B44-A861-5B2D910B14DD}" srcOrd="0" destOrd="0" presId="urn:microsoft.com/office/officeart/2005/8/layout/cycle3"/>
    <dgm:cxn modelId="{15DB659E-6A9B-C646-941B-BAB6256E6CB0}" type="presParOf" srcId="{0E950F88-B339-0041-8B9B-9CC15BB36EDC}" destId="{A18983D5-4771-8B48-8EB2-F151CF6F2536}" srcOrd="1" destOrd="0" presId="urn:microsoft.com/office/officeart/2005/8/layout/cycle3"/>
    <dgm:cxn modelId="{F4A5FDBD-2D80-334F-B77F-18C8D7AE4143}" type="presParOf" srcId="{0E950F88-B339-0041-8B9B-9CC15BB36EDC}" destId="{0B26DA88-FC08-524F-AC7A-F4500D05DFCF}" srcOrd="2" destOrd="0" presId="urn:microsoft.com/office/officeart/2005/8/layout/cycle3"/>
    <dgm:cxn modelId="{331BFF3A-0673-5D4A-B18C-64E02335087E}" type="presParOf" srcId="{0E950F88-B339-0041-8B9B-9CC15BB36EDC}" destId="{ED97237E-C05A-ED46-88BE-787C309384DB}" srcOrd="3" destOrd="0" presId="urn:microsoft.com/office/officeart/2005/8/layout/cycle3"/>
    <dgm:cxn modelId="{BDC11922-BDD7-1F46-B606-B3CD4701069F}" type="presParOf" srcId="{0E950F88-B339-0041-8B9B-9CC15BB36EDC}" destId="{0722D0EF-C3AA-7E4D-9050-16B86D572549}" srcOrd="4" destOrd="0" presId="urn:microsoft.com/office/officeart/2005/8/layout/cycle3"/>
    <dgm:cxn modelId="{5B8FF1BB-DA81-3147-8A31-43B496BD2C5A}" type="presParOf" srcId="{0E950F88-B339-0041-8B9B-9CC15BB36EDC}" destId="{B4F4F5A3-0389-494B-AC36-EBB604BFF00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FDBCF2-7D19-4C4B-AFF1-E7184411AD3C}" type="doc">
      <dgm:prSet loTypeId="urn:microsoft.com/office/officeart/2005/8/layout/cycle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E6DF92C2-ED15-174B-9621-08B876C049E9}">
      <dgm:prSet phldrT="[Tekst]"/>
      <dgm:spPr/>
      <dgm:t>
        <a:bodyPr/>
        <a:lstStyle/>
        <a:p>
          <a:r>
            <a:rPr lang="da-DK"/>
            <a:t>Abundance</a:t>
          </a:r>
        </a:p>
      </dgm:t>
    </dgm:pt>
    <dgm:pt modelId="{6C75A5BF-BB87-4140-8640-D91D23FAACC7}" type="parTrans" cxnId="{813CBC7A-84DB-7441-A76D-E8F33EBFA95E}">
      <dgm:prSet/>
      <dgm:spPr/>
      <dgm:t>
        <a:bodyPr/>
        <a:lstStyle/>
        <a:p>
          <a:endParaRPr lang="da-DK"/>
        </a:p>
      </dgm:t>
    </dgm:pt>
    <dgm:pt modelId="{E1B27F2A-F4E3-3E41-8DA9-7988A48D8953}" type="sibTrans" cxnId="{813CBC7A-84DB-7441-A76D-E8F33EBFA95E}">
      <dgm:prSet/>
      <dgm:spPr/>
      <dgm:t>
        <a:bodyPr/>
        <a:lstStyle/>
        <a:p>
          <a:endParaRPr lang="da-DK"/>
        </a:p>
      </dgm:t>
    </dgm:pt>
    <dgm:pt modelId="{00952D6B-CE1A-6346-8A6C-28E291BE59B3}">
      <dgm:prSet phldrT="[Tekst]"/>
      <dgm:spPr/>
      <dgm:t>
        <a:bodyPr/>
        <a:lstStyle/>
        <a:p>
          <a:r>
            <a:rPr lang="da-DK"/>
            <a:t>Safety</a:t>
          </a:r>
        </a:p>
      </dgm:t>
    </dgm:pt>
    <dgm:pt modelId="{789D5C8A-7FA3-B34A-A19F-F960C360D8B7}" type="parTrans" cxnId="{D86E00F8-82E6-AC4F-99DC-E01ED17BFF34}">
      <dgm:prSet/>
      <dgm:spPr/>
      <dgm:t>
        <a:bodyPr/>
        <a:lstStyle/>
        <a:p>
          <a:endParaRPr lang="da-DK"/>
        </a:p>
      </dgm:t>
    </dgm:pt>
    <dgm:pt modelId="{B9780438-E102-974E-B54B-6F2E46F6DF46}" type="sibTrans" cxnId="{D86E00F8-82E6-AC4F-99DC-E01ED17BFF34}">
      <dgm:prSet/>
      <dgm:spPr/>
      <dgm:t>
        <a:bodyPr/>
        <a:lstStyle/>
        <a:p>
          <a:endParaRPr lang="da-DK"/>
        </a:p>
      </dgm:t>
    </dgm:pt>
    <dgm:pt modelId="{E324F9A5-7814-A145-BF3D-8FE2739FC8CD}">
      <dgm:prSet phldrT="[Tekst]"/>
      <dgm:spPr/>
      <dgm:t>
        <a:bodyPr/>
        <a:lstStyle/>
        <a:p>
          <a:r>
            <a:rPr lang="da-DK"/>
            <a:t>Freedom</a:t>
          </a:r>
        </a:p>
      </dgm:t>
    </dgm:pt>
    <dgm:pt modelId="{DF68EE75-9DFE-CD4A-AAE6-677276C41DC5}" type="parTrans" cxnId="{7FEFC26F-4D62-5343-B70B-D7CA63E14D6D}">
      <dgm:prSet/>
      <dgm:spPr/>
      <dgm:t>
        <a:bodyPr/>
        <a:lstStyle/>
        <a:p>
          <a:endParaRPr lang="da-DK"/>
        </a:p>
      </dgm:t>
    </dgm:pt>
    <dgm:pt modelId="{491556B5-843A-B445-AAB3-0FEDC1010D86}" type="sibTrans" cxnId="{7FEFC26F-4D62-5343-B70B-D7CA63E14D6D}">
      <dgm:prSet/>
      <dgm:spPr/>
      <dgm:t>
        <a:bodyPr/>
        <a:lstStyle/>
        <a:p>
          <a:endParaRPr lang="da-DK"/>
        </a:p>
      </dgm:t>
    </dgm:pt>
    <dgm:pt modelId="{9B90C634-F8BE-DA40-BB11-6744464D0F13}">
      <dgm:prSet phldrT="[Tekst]"/>
      <dgm:spPr/>
      <dgm:t>
        <a:bodyPr/>
        <a:lstStyle/>
        <a:p>
          <a:r>
            <a:rPr lang="da-DK"/>
            <a:t>Joy</a:t>
          </a:r>
        </a:p>
      </dgm:t>
    </dgm:pt>
    <dgm:pt modelId="{18A7DC05-7E63-7040-A433-07AB738FF18A}" type="parTrans" cxnId="{A553786C-C7AD-0545-878E-AA7FE001E266}">
      <dgm:prSet/>
      <dgm:spPr/>
      <dgm:t>
        <a:bodyPr/>
        <a:lstStyle/>
        <a:p>
          <a:endParaRPr lang="da-DK"/>
        </a:p>
      </dgm:t>
    </dgm:pt>
    <dgm:pt modelId="{408D5BAC-8271-9246-81E1-C6C8841B0DF2}" type="sibTrans" cxnId="{A553786C-C7AD-0545-878E-AA7FE001E266}">
      <dgm:prSet/>
      <dgm:spPr/>
      <dgm:t>
        <a:bodyPr/>
        <a:lstStyle/>
        <a:p>
          <a:endParaRPr lang="da-DK"/>
        </a:p>
      </dgm:t>
    </dgm:pt>
    <dgm:pt modelId="{662C7BEF-AF4A-E440-AF36-C317C4779FFB}">
      <dgm:prSet phldrT="[Tekst]"/>
      <dgm:spPr/>
      <dgm:t>
        <a:bodyPr/>
        <a:lstStyle/>
        <a:p>
          <a:r>
            <a:rPr lang="da-DK"/>
            <a:t>Sharing</a:t>
          </a:r>
        </a:p>
      </dgm:t>
    </dgm:pt>
    <dgm:pt modelId="{A8A50E82-1C0C-0F47-A029-2058B093EEC5}" type="parTrans" cxnId="{E09F6D97-6993-3947-9A28-FCE52944B55A}">
      <dgm:prSet/>
      <dgm:spPr/>
      <dgm:t>
        <a:bodyPr/>
        <a:lstStyle/>
        <a:p>
          <a:endParaRPr lang="da-DK"/>
        </a:p>
      </dgm:t>
    </dgm:pt>
    <dgm:pt modelId="{9FE0B002-8A5C-8749-81E2-8FB8491D0DCC}" type="sibTrans" cxnId="{E09F6D97-6993-3947-9A28-FCE52944B55A}">
      <dgm:prSet/>
      <dgm:spPr/>
      <dgm:t>
        <a:bodyPr/>
        <a:lstStyle/>
        <a:p>
          <a:endParaRPr lang="da-DK"/>
        </a:p>
      </dgm:t>
    </dgm:pt>
    <dgm:pt modelId="{E4B176B6-14DE-A648-BBE4-AAFEEC1245EA}" type="pres">
      <dgm:prSet presAssocID="{18FDBCF2-7D19-4C4B-AFF1-E7184411AD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EA291247-21A2-B446-936C-94F098634933}" type="pres">
      <dgm:prSet presAssocID="{18FDBCF2-7D19-4C4B-AFF1-E7184411AD3C}" presName="cycle" presStyleCnt="0"/>
      <dgm:spPr/>
    </dgm:pt>
    <dgm:pt modelId="{B8431D14-A743-6742-B956-472842FE4E44}" type="pres">
      <dgm:prSet presAssocID="{E6DF92C2-ED15-174B-9621-08B876C049E9}" presName="nodeFirstNode" presStyleLbl="node1" presStyleIdx="0" presStyleCnt="5" custRadScaleRad="99868" custRadScaleInc="3008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E4664D2-8B9E-CB40-8D3B-80CD81BABEE2}" type="pres">
      <dgm:prSet presAssocID="{E1B27F2A-F4E3-3E41-8DA9-7988A48D8953}" presName="sibTransFirstNode" presStyleLbl="bgShp" presStyleIdx="0" presStyleCnt="1"/>
      <dgm:spPr/>
      <dgm:t>
        <a:bodyPr/>
        <a:lstStyle/>
        <a:p>
          <a:endParaRPr lang="da-DK"/>
        </a:p>
      </dgm:t>
    </dgm:pt>
    <dgm:pt modelId="{4D3F4590-B50A-9845-A0A6-01EFD4EEA306}" type="pres">
      <dgm:prSet presAssocID="{00952D6B-CE1A-6346-8A6C-28E291BE59B3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364C140-4FF5-AA41-A371-84A6C69294CF}" type="pres">
      <dgm:prSet presAssocID="{E324F9A5-7814-A145-BF3D-8FE2739FC8CD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B3E0BA7-D578-834F-A9B9-84ACC8F75C5A}" type="pres">
      <dgm:prSet presAssocID="{9B90C634-F8BE-DA40-BB11-6744464D0F13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462D918-DB80-0E49-91E2-57C40C6D0886}" type="pres">
      <dgm:prSet presAssocID="{662C7BEF-AF4A-E440-AF36-C317C4779FFB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1D1618ED-DF71-044E-AA6E-717B64DBF2D4}" type="presOf" srcId="{E324F9A5-7814-A145-BF3D-8FE2739FC8CD}" destId="{E364C140-4FF5-AA41-A371-84A6C69294CF}" srcOrd="0" destOrd="0" presId="urn:microsoft.com/office/officeart/2005/8/layout/cycle3"/>
    <dgm:cxn modelId="{642A358A-42BA-3740-832F-12CE8A15B014}" type="presOf" srcId="{18FDBCF2-7D19-4C4B-AFF1-E7184411AD3C}" destId="{E4B176B6-14DE-A648-BBE4-AAFEEC1245EA}" srcOrd="0" destOrd="0" presId="urn:microsoft.com/office/officeart/2005/8/layout/cycle3"/>
    <dgm:cxn modelId="{7FEFC26F-4D62-5343-B70B-D7CA63E14D6D}" srcId="{18FDBCF2-7D19-4C4B-AFF1-E7184411AD3C}" destId="{E324F9A5-7814-A145-BF3D-8FE2739FC8CD}" srcOrd="2" destOrd="0" parTransId="{DF68EE75-9DFE-CD4A-AAE6-677276C41DC5}" sibTransId="{491556B5-843A-B445-AAB3-0FEDC1010D86}"/>
    <dgm:cxn modelId="{F26B1433-DE6E-1745-83AC-5E3336333FFD}" type="presOf" srcId="{662C7BEF-AF4A-E440-AF36-C317C4779FFB}" destId="{4462D918-DB80-0E49-91E2-57C40C6D0886}" srcOrd="0" destOrd="0" presId="urn:microsoft.com/office/officeart/2005/8/layout/cycle3"/>
    <dgm:cxn modelId="{EEC992C9-D312-A54E-B719-C4DBC68551ED}" type="presOf" srcId="{9B90C634-F8BE-DA40-BB11-6744464D0F13}" destId="{7B3E0BA7-D578-834F-A9B9-84ACC8F75C5A}" srcOrd="0" destOrd="0" presId="urn:microsoft.com/office/officeart/2005/8/layout/cycle3"/>
    <dgm:cxn modelId="{F5EE1B2B-CFFE-8A47-9389-7CEE2FF173A2}" type="presOf" srcId="{E1B27F2A-F4E3-3E41-8DA9-7988A48D8953}" destId="{AE4664D2-8B9E-CB40-8D3B-80CD81BABEE2}" srcOrd="0" destOrd="0" presId="urn:microsoft.com/office/officeart/2005/8/layout/cycle3"/>
    <dgm:cxn modelId="{FD2197BD-8CA1-774D-A525-CBA0942E55CB}" type="presOf" srcId="{00952D6B-CE1A-6346-8A6C-28E291BE59B3}" destId="{4D3F4590-B50A-9845-A0A6-01EFD4EEA306}" srcOrd="0" destOrd="0" presId="urn:microsoft.com/office/officeart/2005/8/layout/cycle3"/>
    <dgm:cxn modelId="{E09F6D97-6993-3947-9A28-FCE52944B55A}" srcId="{18FDBCF2-7D19-4C4B-AFF1-E7184411AD3C}" destId="{662C7BEF-AF4A-E440-AF36-C317C4779FFB}" srcOrd="4" destOrd="0" parTransId="{A8A50E82-1C0C-0F47-A029-2058B093EEC5}" sibTransId="{9FE0B002-8A5C-8749-81E2-8FB8491D0DCC}"/>
    <dgm:cxn modelId="{BC8C27BC-8BCA-364B-BC7C-FAA07DA0FB8D}" type="presOf" srcId="{E6DF92C2-ED15-174B-9621-08B876C049E9}" destId="{B8431D14-A743-6742-B956-472842FE4E44}" srcOrd="0" destOrd="0" presId="urn:microsoft.com/office/officeart/2005/8/layout/cycle3"/>
    <dgm:cxn modelId="{813CBC7A-84DB-7441-A76D-E8F33EBFA95E}" srcId="{18FDBCF2-7D19-4C4B-AFF1-E7184411AD3C}" destId="{E6DF92C2-ED15-174B-9621-08B876C049E9}" srcOrd="0" destOrd="0" parTransId="{6C75A5BF-BB87-4140-8640-D91D23FAACC7}" sibTransId="{E1B27F2A-F4E3-3E41-8DA9-7988A48D8953}"/>
    <dgm:cxn modelId="{D86E00F8-82E6-AC4F-99DC-E01ED17BFF34}" srcId="{18FDBCF2-7D19-4C4B-AFF1-E7184411AD3C}" destId="{00952D6B-CE1A-6346-8A6C-28E291BE59B3}" srcOrd="1" destOrd="0" parTransId="{789D5C8A-7FA3-B34A-A19F-F960C360D8B7}" sibTransId="{B9780438-E102-974E-B54B-6F2E46F6DF46}"/>
    <dgm:cxn modelId="{A553786C-C7AD-0545-878E-AA7FE001E266}" srcId="{18FDBCF2-7D19-4C4B-AFF1-E7184411AD3C}" destId="{9B90C634-F8BE-DA40-BB11-6744464D0F13}" srcOrd="3" destOrd="0" parTransId="{18A7DC05-7E63-7040-A433-07AB738FF18A}" sibTransId="{408D5BAC-8271-9246-81E1-C6C8841B0DF2}"/>
    <dgm:cxn modelId="{81B6DD7C-9136-1746-AE21-E0F2B0F8CBEB}" type="presParOf" srcId="{E4B176B6-14DE-A648-BBE4-AAFEEC1245EA}" destId="{EA291247-21A2-B446-936C-94F098634933}" srcOrd="0" destOrd="0" presId="urn:microsoft.com/office/officeart/2005/8/layout/cycle3"/>
    <dgm:cxn modelId="{31FC4339-8254-8947-B6AC-2AA8F40067BC}" type="presParOf" srcId="{EA291247-21A2-B446-936C-94F098634933}" destId="{B8431D14-A743-6742-B956-472842FE4E44}" srcOrd="0" destOrd="0" presId="urn:microsoft.com/office/officeart/2005/8/layout/cycle3"/>
    <dgm:cxn modelId="{D4990EC3-64BD-4445-B1EE-0A2448839DEC}" type="presParOf" srcId="{EA291247-21A2-B446-936C-94F098634933}" destId="{AE4664D2-8B9E-CB40-8D3B-80CD81BABEE2}" srcOrd="1" destOrd="0" presId="urn:microsoft.com/office/officeart/2005/8/layout/cycle3"/>
    <dgm:cxn modelId="{C6B8B719-54D5-7C44-8C93-27DEC8490151}" type="presParOf" srcId="{EA291247-21A2-B446-936C-94F098634933}" destId="{4D3F4590-B50A-9845-A0A6-01EFD4EEA306}" srcOrd="2" destOrd="0" presId="urn:microsoft.com/office/officeart/2005/8/layout/cycle3"/>
    <dgm:cxn modelId="{2FB4F858-80F7-2D4A-B79E-C1D9A412873B}" type="presParOf" srcId="{EA291247-21A2-B446-936C-94F098634933}" destId="{E364C140-4FF5-AA41-A371-84A6C69294CF}" srcOrd="3" destOrd="0" presId="urn:microsoft.com/office/officeart/2005/8/layout/cycle3"/>
    <dgm:cxn modelId="{B28C58C1-B530-DB45-B48A-E84D76D64D8A}" type="presParOf" srcId="{EA291247-21A2-B446-936C-94F098634933}" destId="{7B3E0BA7-D578-834F-A9B9-84ACC8F75C5A}" srcOrd="4" destOrd="0" presId="urn:microsoft.com/office/officeart/2005/8/layout/cycle3"/>
    <dgm:cxn modelId="{B1170AA9-9E9F-534D-9FF2-68E98199524C}" type="presParOf" srcId="{EA291247-21A2-B446-936C-94F098634933}" destId="{4462D918-DB80-0E49-91E2-57C40C6D088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8983D5-4771-8B48-8EB2-F151CF6F2536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475EFFE-4EB6-6B44-A861-5B2D910B14DD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Scarcity</a:t>
          </a:r>
        </a:p>
      </dsp:txBody>
      <dsp:txXfrm>
        <a:off x="3109561" y="52725"/>
        <a:ext cx="2010477" cy="953648"/>
      </dsp:txXfrm>
    </dsp:sp>
    <dsp:sp modelId="{0B26DA88-FC08-524F-AC7A-F4500D05DFCF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Control</a:t>
          </a:r>
        </a:p>
      </dsp:txBody>
      <dsp:txXfrm>
        <a:off x="4932199" y="1376949"/>
        <a:ext cx="2010477" cy="953648"/>
      </dsp:txXfrm>
    </dsp:sp>
    <dsp:sp modelId="{ED97237E-C05A-ED46-88BE-787C309384DB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Fear</a:t>
          </a:r>
        </a:p>
      </dsp:txBody>
      <dsp:txXfrm>
        <a:off x="4236013" y="3519589"/>
        <a:ext cx="2010477" cy="953648"/>
      </dsp:txXfrm>
    </dsp:sp>
    <dsp:sp modelId="{0722D0EF-C3AA-7E4D-9050-16B86D572549}">
      <dsp:nvSpPr>
        <dsp:cNvPr id="0" name=""/>
        <dsp:cNvSpPr/>
      </dsp:nvSpPr>
      <dsp:spPr>
        <a:xfrm>
          <a:off x="1880032" y="3469134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 dirty="0" err="1" smtClean="0"/>
            <a:t>Resistance</a:t>
          </a:r>
          <a:endParaRPr lang="da-DK" sz="3000" kern="1200" dirty="0"/>
        </a:p>
      </dsp:txBody>
      <dsp:txXfrm>
        <a:off x="1931622" y="3520724"/>
        <a:ext cx="2010477" cy="953648"/>
      </dsp:txXfrm>
    </dsp:sp>
    <dsp:sp modelId="{B4F4F5A3-0389-494B-AC36-EBB604BFF006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Inhumanity</a:t>
          </a:r>
        </a:p>
      </dsp:txBody>
      <dsp:txXfrm>
        <a:off x="1286923" y="1376949"/>
        <a:ext cx="2010477" cy="953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4664D2-8B9E-CB40-8D3B-80CD81BABEE2}">
      <dsp:nvSpPr>
        <dsp:cNvPr id="0" name=""/>
        <dsp:cNvSpPr/>
      </dsp:nvSpPr>
      <dsp:spPr>
        <a:xfrm>
          <a:off x="1928057" y="-24159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8431D14-A743-6742-B956-472842FE4E44}">
      <dsp:nvSpPr>
        <dsp:cNvPr id="0" name=""/>
        <dsp:cNvSpPr/>
      </dsp:nvSpPr>
      <dsp:spPr>
        <a:xfrm>
          <a:off x="3118248" y="4614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Abundance</a:t>
          </a:r>
        </a:p>
      </dsp:txBody>
      <dsp:txXfrm>
        <a:off x="3169838" y="56204"/>
        <a:ext cx="2010477" cy="953648"/>
      </dsp:txXfrm>
    </dsp:sp>
    <dsp:sp modelId="{4D3F4590-B50A-9845-A0A6-01EFD4EEA306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Safety</a:t>
          </a:r>
        </a:p>
      </dsp:txBody>
      <dsp:txXfrm>
        <a:off x="4932199" y="1376949"/>
        <a:ext cx="2010477" cy="953648"/>
      </dsp:txXfrm>
    </dsp:sp>
    <dsp:sp modelId="{E364C140-4FF5-AA41-A371-84A6C69294CF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Freedom</a:t>
          </a:r>
        </a:p>
      </dsp:txBody>
      <dsp:txXfrm>
        <a:off x="4236013" y="3519589"/>
        <a:ext cx="2010477" cy="953648"/>
      </dsp:txXfrm>
    </dsp:sp>
    <dsp:sp modelId="{7B3E0BA7-D578-834F-A9B9-84ACC8F75C5A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Joy</a:t>
          </a:r>
        </a:p>
      </dsp:txBody>
      <dsp:txXfrm>
        <a:off x="1983109" y="3519589"/>
        <a:ext cx="2010477" cy="953648"/>
      </dsp:txXfrm>
    </dsp:sp>
    <dsp:sp modelId="{4462D918-DB80-0E49-91E2-57C40C6D0886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000" kern="1200"/>
            <a:t>Sharing</a:t>
          </a:r>
        </a:p>
      </dsp:txBody>
      <dsp:txXfrm>
        <a:off x="1286923" y="1376949"/>
        <a:ext cx="2010477" cy="953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245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109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458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04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693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164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031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3142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26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77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24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73960-C168-8449-8324-372B5944E02F}" type="datetimeFigureOut">
              <a:rPr lang="da-DK" smtClean="0"/>
              <a:t>19/09/16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1EFA8-37F7-874E-A37D-297CCE8118F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9135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present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27113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832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Basic </a:t>
            </a:r>
            <a:r>
              <a:rPr lang="da-DK" dirty="0" err="1" smtClean="0"/>
              <a:t>Income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074541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</Words>
  <Application>Microsoft Macintosh PowerPoint</Application>
  <PresentationFormat>Skærmshow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The present</vt:lpstr>
      <vt:lpstr>Basic Income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Ejer</dc:creator>
  <cp:lastModifiedBy>Ejer</cp:lastModifiedBy>
  <cp:revision>3</cp:revision>
  <dcterms:created xsi:type="dcterms:W3CDTF">2016-09-19T14:49:04Z</dcterms:created>
  <dcterms:modified xsi:type="dcterms:W3CDTF">2016-09-19T15:14:16Z</dcterms:modified>
</cp:coreProperties>
</file>