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0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pic>
        <p:nvPicPr>
          <p:cNvPr descr="Iceland-backgr.jpg"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2620" y="0"/>
            <a:ext cx="633435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gif"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92" y="87442"/>
            <a:ext cx="864275" cy="8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eland-backgr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620" y="0"/>
            <a:ext cx="63343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311700" y="744575"/>
            <a:ext cx="8520600" cy="18906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>
                <a:solidFill>
                  <a:srgbClr val="4B4F56"/>
                </a:solidFill>
              </a:rPr>
              <a:t>Basic income possibilities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>
                <a:solidFill>
                  <a:srgbClr val="4B4F56"/>
                </a:solidFill>
              </a:rPr>
              <a:t>According to an Icelandic Pirate</a:t>
            </a:r>
          </a:p>
        </p:txBody>
      </p:sp>
      <p:pic>
        <p:nvPicPr>
          <p:cNvPr descr="logo.gif"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92" y="87442"/>
            <a:ext cx="864275" cy="8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470825" y="4079900"/>
            <a:ext cx="60906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Albert Svan Sigurdsson, Pirate Party Iceland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/>
              <a:t>Copenhagen 23.9.2016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Iceland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428750"/>
            <a:ext cx="8520600" cy="314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Population: ~320.000 persons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Lowest salaries now ~1300 EUR/month </a:t>
            </a:r>
            <a:r>
              <a:rPr lang="en-GB"/>
              <a:t>(170.000 ISK)</a:t>
            </a:r>
            <a:r>
              <a:rPr b="1"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Calculated </a:t>
            </a:r>
            <a:r>
              <a:rPr b="1" lang="en-GB"/>
              <a:t>minimum </a:t>
            </a:r>
            <a:r>
              <a:rPr b="1" lang="en-GB"/>
              <a:t>income level ~1700 EUR/month </a:t>
            </a:r>
            <a:r>
              <a:rPr lang="en-GB"/>
              <a:t>(~230.000 ISK)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Plan for a negative income tax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737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Full basic income: ~4600 billion EUR </a:t>
            </a:r>
            <a:r>
              <a:rPr lang="en-GB"/>
              <a:t>(~600.000 billion ISK) 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In Iceland everyone has a “personal tax credit” </a:t>
            </a:r>
            <a:r>
              <a:rPr lang="en-GB" sz="1600"/>
              <a:t>(tax deduction scheme) 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We are proposing unused “personal tax credit” should be payed to persons 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We propose to remove all conditions for social benefits and similar payments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Then we propose the personal tax credid be raised slowly 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When “personal tax credit” reaches basic income level we have effective negative income tax. </a:t>
            </a:r>
          </a:p>
          <a:p>
            <a:pPr lvl="0">
              <a:spcBef>
                <a:spcPts val="0"/>
              </a:spcBef>
              <a:buNone/>
            </a:pPr>
            <a:r>
              <a:rPr i="1" lang="en-GB"/>
              <a:t>Note: Minimum wage should be made ~20-30% higher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Pilot project for full Basic Income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Testing the theory in Iceland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My suggestion: Akureyri area in North of Iceland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Ca. 20.000 persons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Quite isolated labour area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Quite diverse labour and incomes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Hospitals and schools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Worth checking and discussing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810250" y="1222375"/>
            <a:ext cx="769925" cy="976350"/>
          </a:xfrm>
          <a:custGeom>
            <a:pathLst>
              <a:path extrusionOk="0" h="39054" w="30797">
                <a:moveTo>
                  <a:pt x="16828" y="0"/>
                </a:moveTo>
                <a:lnTo>
                  <a:pt x="29025" y="9614"/>
                </a:lnTo>
                <a:lnTo>
                  <a:pt x="30797" y="21197"/>
                </a:lnTo>
                <a:lnTo>
                  <a:pt x="29380" y="33263"/>
                </a:lnTo>
                <a:lnTo>
                  <a:pt x="21585" y="39054"/>
                </a:lnTo>
                <a:lnTo>
                  <a:pt x="9893" y="37123"/>
                </a:lnTo>
                <a:lnTo>
                  <a:pt x="0" y="20003"/>
                </a:lnTo>
                <a:lnTo>
                  <a:pt x="1270" y="4763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98854" cy="441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91125" y="4532325"/>
            <a:ext cx="592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/>
              <a:t>http://www.diva-portal.se/smash/get/diva2:786106/FULLTEXT01.pdf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Tax schemes in the Nordic Countries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0" y="1724712"/>
            <a:ext cx="87153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Abstract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 Iceland the Pirate Party is preparing a policy for implementing basic income in Iceland. The debate initiated a couple of years ago when congresswoman Mogensen proposed a legislation on basic income at the Icelandic Parliament.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Some prelimenary calculations show that ⅓ of the Icelandic government budget already goes to direct money transfers to Icelandic individuals and that a modest basic income amount for all persons 18+ old will cost ⅔ of the budget while a negative income tax may cost a similar amount as the current social financial aid.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Of many prerequisites one initial observation is that a regular calculation of basic income criteria should be calculated regularly and that a legislation of lowest allowed salaries must be somewhat higher than the basic income criteria.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government expenditure scenario </a:t>
            </a:r>
            <a:r>
              <a:rPr lang="en-GB" sz="1800"/>
              <a:t>(my very own ideas)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Kökurit 2014-2034.jpg" id="106" name="Shape 106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0" y="941535"/>
            <a:ext cx="9144000" cy="4069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410825" y="3273475"/>
            <a:ext cx="17889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Housing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410825" y="3512975"/>
            <a:ext cx="17889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Industries / activities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410825" y="3665375"/>
            <a:ext cx="17889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Research / development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410825" y="3893975"/>
            <a:ext cx="17889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Religion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410825" y="4122575"/>
            <a:ext cx="17889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Environment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410825" y="4351175"/>
            <a:ext cx="17889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Foreign affairs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378175" y="1552750"/>
            <a:ext cx="17889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Infrastructure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530575" y="1705150"/>
            <a:ext cx="16134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Health care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530575" y="1933750"/>
            <a:ext cx="16134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Education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530575" y="2162350"/>
            <a:ext cx="16134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Culture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530575" y="2390950"/>
            <a:ext cx="16134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Government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530575" y="2619550"/>
            <a:ext cx="16134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Roads / communication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530575" y="2835250"/>
            <a:ext cx="16134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Domestic security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410825" y="3057775"/>
            <a:ext cx="1788900" cy="1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Social aid / Basic income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GDP: 15 billion EUR/year </a:t>
            </a:r>
            <a:r>
              <a:rPr lang="en-GB"/>
              <a:t>(~1800-2000 billion ISK)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Government income/expenditure 7-8 billion EUR/year </a:t>
            </a:r>
            <a:r>
              <a:rPr lang="en-GB"/>
              <a:t>(~900-1000 billion ISK)</a:t>
            </a:r>
            <a:r>
              <a:rPr b="1" lang="en-GB"/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Government social payments ~2000 billion EUR/year </a:t>
            </a:r>
            <a:r>
              <a:rPr lang="en-GB"/>
              <a:t>(~260.000 billion ISK) </a:t>
            </a:r>
            <a:r>
              <a:rPr b="1"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